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193CD-6FFC-42F8-A532-FF55FB1BE3A1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0E059-5F68-4EFF-840D-6F855BE68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889" t="29630" r="14583" b="120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Slide 1</vt:lpstr>
    </vt:vector>
  </TitlesOfParts>
  <Company>Montgomery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GTHT104099UR</dc:creator>
  <cp:lastModifiedBy>GTHT104099UR</cp:lastModifiedBy>
  <cp:revision>1</cp:revision>
  <dcterms:created xsi:type="dcterms:W3CDTF">2011-07-27T18:27:36Z</dcterms:created>
  <dcterms:modified xsi:type="dcterms:W3CDTF">2011-07-27T18:35:35Z</dcterms:modified>
</cp:coreProperties>
</file>